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793"/>
    <p:restoredTop sz="94630"/>
  </p:normalViewPr>
  <p:slideViewPr>
    <p:cSldViewPr snapToGrid="0" snapToObjects="1">
      <p:cViewPr varScale="1">
        <p:scale>
          <a:sx n="50" d="100"/>
          <a:sy n="50" d="100"/>
        </p:scale>
        <p:origin x="176" y="9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presProps" Target="presProps.xml"/><Relationship Id="rId39" Type="http://schemas.openxmlformats.org/officeDocument/2006/relationships/viewProps" Target="viewProps.xml"/><Relationship Id="rId40" Type="http://schemas.openxmlformats.org/officeDocument/2006/relationships/theme" Target="theme/theme1.xml"/><Relationship Id="rId41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부제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 smtClean="0"/>
              <a:t>마스터 부제목 스타일 편집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BC3F77-35DD-F544-88E9-E373D1C45001}" type="datetimeFigureOut">
              <a:rPr kumimoji="1" lang="ko-KR" altLang="en-US" smtClean="0"/>
              <a:t>2016. 10. 27.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93382-D88D-2C47-978B-1A3FE464ABE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096877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BC3F77-35DD-F544-88E9-E373D1C45001}" type="datetimeFigureOut">
              <a:rPr kumimoji="1" lang="ko-KR" altLang="en-US" smtClean="0"/>
              <a:t>2016. 10. 27.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93382-D88D-2C47-978B-1A3FE464ABE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287107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BC3F77-35DD-F544-88E9-E373D1C45001}" type="datetimeFigureOut">
              <a:rPr kumimoji="1" lang="ko-KR" altLang="en-US" smtClean="0"/>
              <a:t>2016. 10. 27.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93382-D88D-2C47-978B-1A3FE464ABE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07332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BC3F77-35DD-F544-88E9-E373D1C45001}" type="datetimeFigureOut">
              <a:rPr kumimoji="1" lang="ko-KR" altLang="en-US" smtClean="0"/>
              <a:t>2016. 10. 27.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93382-D88D-2C47-978B-1A3FE464ABE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744270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BC3F77-35DD-F544-88E9-E373D1C45001}" type="datetimeFigureOut">
              <a:rPr kumimoji="1" lang="ko-KR" altLang="en-US" smtClean="0"/>
              <a:t>2016. 10. 27.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93382-D88D-2C47-978B-1A3FE464ABE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903596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BC3F77-35DD-F544-88E9-E373D1C45001}" type="datetimeFigureOut">
              <a:rPr kumimoji="1" lang="ko-KR" altLang="en-US" smtClean="0"/>
              <a:t>2016. 10. 27.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93382-D88D-2C47-978B-1A3FE464ABE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6692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BC3F77-35DD-F544-88E9-E373D1C45001}" type="datetimeFigureOut">
              <a:rPr kumimoji="1" lang="ko-KR" altLang="en-US" smtClean="0"/>
              <a:t>2016. 10. 27.</a:t>
            </a:fld>
            <a:endParaRPr kumimoji="1"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93382-D88D-2C47-978B-1A3FE464ABE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163556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BC3F77-35DD-F544-88E9-E373D1C45001}" type="datetimeFigureOut">
              <a:rPr kumimoji="1" lang="ko-KR" altLang="en-US" smtClean="0"/>
              <a:t>2016. 10. 27.</a:t>
            </a:fld>
            <a:endParaRPr kumimoji="1"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93382-D88D-2C47-978B-1A3FE464ABE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978128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BC3F77-35DD-F544-88E9-E373D1C45001}" type="datetimeFigureOut">
              <a:rPr kumimoji="1" lang="ko-KR" altLang="en-US" smtClean="0"/>
              <a:t>2016. 10. 27.</a:t>
            </a:fld>
            <a:endParaRPr kumimoji="1"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93382-D88D-2C47-978B-1A3FE464ABE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7345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BC3F77-35DD-F544-88E9-E373D1C45001}" type="datetimeFigureOut">
              <a:rPr kumimoji="1" lang="ko-KR" altLang="en-US" smtClean="0"/>
              <a:t>2016. 10. 27.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93382-D88D-2C47-978B-1A3FE464ABE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572138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BC3F77-35DD-F544-88E9-E373D1C45001}" type="datetimeFigureOut">
              <a:rPr kumimoji="1" lang="ko-KR" altLang="en-US" smtClean="0"/>
              <a:t>2016. 10. 27.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93382-D88D-2C47-978B-1A3FE464ABE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925218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BC3F77-35DD-F544-88E9-E373D1C45001}" type="datetimeFigureOut">
              <a:rPr kumimoji="1" lang="ko-KR" altLang="en-US" smtClean="0"/>
              <a:t>2016. 10. 27.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F93382-D88D-2C47-978B-1A3FE464ABE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86045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9700" y="1625600"/>
            <a:ext cx="6819900" cy="360680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2235200" y="59252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mtClean="0"/>
              <a:t>https://www.oreilly.com/learning/apache-spark-2-0--introduction-to-structured-streaming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05633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2900" y="1631950"/>
            <a:ext cx="6426200" cy="359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6109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0" y="1708150"/>
            <a:ext cx="7112000" cy="344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2645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9050" y="1530350"/>
            <a:ext cx="7073900" cy="379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6356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1100" y="1657350"/>
            <a:ext cx="7289800" cy="354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4338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1606550"/>
            <a:ext cx="7162800" cy="364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0269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0150" y="1631950"/>
            <a:ext cx="7251700" cy="359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9837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6200" y="1752600"/>
            <a:ext cx="6959600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728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6350" y="1803400"/>
            <a:ext cx="70993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3968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Update automatically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 smtClean="0"/>
              <a:t>Using structured streaming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836350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5650" y="1593850"/>
            <a:ext cx="5600700" cy="367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4359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5750" y="1606550"/>
            <a:ext cx="6540500" cy="364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2716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 smtClean="0"/>
              <a:t>호출할때 마다 </a:t>
            </a:r>
            <a:r>
              <a:rPr kumimoji="1" lang="en-US" altLang="ko-KR" dirty="0" smtClean="0"/>
              <a:t>Rescan all </a:t>
            </a:r>
            <a:r>
              <a:rPr kumimoji="1" lang="en-US" altLang="ko-KR" dirty="0" err="1" smtClean="0"/>
              <a:t>dataa</a:t>
            </a:r>
            <a:endParaRPr kumimoji="1"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5150" y="2458244"/>
            <a:ext cx="5981700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1329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2900" y="2463800"/>
            <a:ext cx="6426200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41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1450" y="1492250"/>
            <a:ext cx="6769100" cy="387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175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9700" y="1466850"/>
            <a:ext cx="6832600" cy="392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922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Underneath spark 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8750" y="1790700"/>
            <a:ext cx="6794500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7001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9550" y="1606550"/>
            <a:ext cx="6692900" cy="364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76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2250" y="1708150"/>
            <a:ext cx="6667500" cy="344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8124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8750" y="1663700"/>
            <a:ext cx="6794500" cy="353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3779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2550" y="1631950"/>
            <a:ext cx="6946900" cy="359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6159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1524000"/>
            <a:ext cx="6858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1967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1750" y="1682750"/>
            <a:ext cx="7048500" cy="349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81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3350" y="1574800"/>
            <a:ext cx="6845300" cy="370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1330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1600" y="1530350"/>
            <a:ext cx="6908800" cy="379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0921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8900" y="1581150"/>
            <a:ext cx="6934200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8538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600" y="1651000"/>
            <a:ext cx="6400800" cy="3556000"/>
          </a:xfrm>
          <a:prstGeom prst="rect">
            <a:avLst/>
          </a:prstGeom>
        </p:spPr>
      </p:pic>
      <p:sp>
        <p:nvSpPr>
          <p:cNvPr id="5" name="자유형 4"/>
          <p:cNvSpPr/>
          <p:nvPr/>
        </p:nvSpPr>
        <p:spPr>
          <a:xfrm>
            <a:off x="3200400" y="4597400"/>
            <a:ext cx="3759200" cy="744537"/>
          </a:xfrm>
          <a:custGeom>
            <a:avLst/>
            <a:gdLst>
              <a:gd name="connsiteX0" fmla="*/ 3759200 w 3759200"/>
              <a:gd name="connsiteY0" fmla="*/ 1174672 h 1250872"/>
              <a:gd name="connsiteX1" fmla="*/ 3759200 w 3759200"/>
              <a:gd name="connsiteY1" fmla="*/ 1174672 h 1250872"/>
              <a:gd name="connsiteX2" fmla="*/ 3276600 w 3759200"/>
              <a:gd name="connsiteY2" fmla="*/ 1200072 h 1250872"/>
              <a:gd name="connsiteX3" fmla="*/ 3048000 w 3759200"/>
              <a:gd name="connsiteY3" fmla="*/ 1225472 h 1250872"/>
              <a:gd name="connsiteX4" fmla="*/ 2717800 w 3759200"/>
              <a:gd name="connsiteY4" fmla="*/ 1250872 h 1250872"/>
              <a:gd name="connsiteX5" fmla="*/ 1600200 w 3759200"/>
              <a:gd name="connsiteY5" fmla="*/ 1225472 h 1250872"/>
              <a:gd name="connsiteX6" fmla="*/ 1371600 w 3759200"/>
              <a:gd name="connsiteY6" fmla="*/ 1200072 h 1250872"/>
              <a:gd name="connsiteX7" fmla="*/ 1219200 w 3759200"/>
              <a:gd name="connsiteY7" fmla="*/ 1149272 h 1250872"/>
              <a:gd name="connsiteX8" fmla="*/ 736600 w 3759200"/>
              <a:gd name="connsiteY8" fmla="*/ 1098472 h 1250872"/>
              <a:gd name="connsiteX9" fmla="*/ 533400 w 3759200"/>
              <a:gd name="connsiteY9" fmla="*/ 1047672 h 1250872"/>
              <a:gd name="connsiteX10" fmla="*/ 381000 w 3759200"/>
              <a:gd name="connsiteY10" fmla="*/ 996872 h 1250872"/>
              <a:gd name="connsiteX11" fmla="*/ 127000 w 3759200"/>
              <a:gd name="connsiteY11" fmla="*/ 717472 h 1250872"/>
              <a:gd name="connsiteX12" fmla="*/ 0 w 3759200"/>
              <a:gd name="connsiteY12" fmla="*/ 565072 h 1250872"/>
              <a:gd name="connsiteX13" fmla="*/ 50800 w 3759200"/>
              <a:gd name="connsiteY13" fmla="*/ 412672 h 1250872"/>
              <a:gd name="connsiteX14" fmla="*/ 101600 w 3759200"/>
              <a:gd name="connsiteY14" fmla="*/ 336472 h 1250872"/>
              <a:gd name="connsiteX15" fmla="*/ 254000 w 3759200"/>
              <a:gd name="connsiteY15" fmla="*/ 209472 h 1250872"/>
              <a:gd name="connsiteX16" fmla="*/ 381000 w 3759200"/>
              <a:gd name="connsiteY16" fmla="*/ 158672 h 1250872"/>
              <a:gd name="connsiteX17" fmla="*/ 457200 w 3759200"/>
              <a:gd name="connsiteY17" fmla="*/ 107872 h 1250872"/>
              <a:gd name="connsiteX18" fmla="*/ 1066800 w 3759200"/>
              <a:gd name="connsiteY18" fmla="*/ 57072 h 1250872"/>
              <a:gd name="connsiteX19" fmla="*/ 1727200 w 3759200"/>
              <a:gd name="connsiteY19" fmla="*/ 6272 h 1250872"/>
              <a:gd name="connsiteX20" fmla="*/ 3378200 w 3759200"/>
              <a:gd name="connsiteY20" fmla="*/ 31672 h 1250872"/>
              <a:gd name="connsiteX21" fmla="*/ 3581400 w 3759200"/>
              <a:gd name="connsiteY21" fmla="*/ 285672 h 1250872"/>
              <a:gd name="connsiteX22" fmla="*/ 3606800 w 3759200"/>
              <a:gd name="connsiteY22" fmla="*/ 387272 h 1250872"/>
              <a:gd name="connsiteX23" fmla="*/ 3581400 w 3759200"/>
              <a:gd name="connsiteY23" fmla="*/ 717472 h 1250872"/>
              <a:gd name="connsiteX24" fmla="*/ 3505200 w 3759200"/>
              <a:gd name="connsiteY24" fmla="*/ 793672 h 1250872"/>
              <a:gd name="connsiteX25" fmla="*/ 3454400 w 3759200"/>
              <a:gd name="connsiteY25" fmla="*/ 869872 h 1250872"/>
              <a:gd name="connsiteX26" fmla="*/ 3302000 w 3759200"/>
              <a:gd name="connsiteY26" fmla="*/ 1047672 h 1250872"/>
              <a:gd name="connsiteX27" fmla="*/ 3225800 w 3759200"/>
              <a:gd name="connsiteY27" fmla="*/ 1022272 h 1250872"/>
              <a:gd name="connsiteX28" fmla="*/ 2946400 w 3759200"/>
              <a:gd name="connsiteY28" fmla="*/ 1200072 h 1250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3759200" h="1250872">
                <a:moveTo>
                  <a:pt x="3759200" y="1174672"/>
                </a:moveTo>
                <a:lnTo>
                  <a:pt x="3759200" y="1174672"/>
                </a:lnTo>
                <a:lnTo>
                  <a:pt x="3276600" y="1200072"/>
                </a:lnTo>
                <a:cubicBezTo>
                  <a:pt x="3200126" y="1205534"/>
                  <a:pt x="3124354" y="1218531"/>
                  <a:pt x="3048000" y="1225472"/>
                </a:cubicBezTo>
                <a:cubicBezTo>
                  <a:pt x="2938062" y="1235466"/>
                  <a:pt x="2827867" y="1242405"/>
                  <a:pt x="2717800" y="1250872"/>
                </a:cubicBezTo>
                <a:lnTo>
                  <a:pt x="1600200" y="1225472"/>
                </a:lnTo>
                <a:cubicBezTo>
                  <a:pt x="1523586" y="1222581"/>
                  <a:pt x="1446780" y="1215108"/>
                  <a:pt x="1371600" y="1200072"/>
                </a:cubicBezTo>
                <a:cubicBezTo>
                  <a:pt x="1319092" y="1189570"/>
                  <a:pt x="1272019" y="1158075"/>
                  <a:pt x="1219200" y="1149272"/>
                </a:cubicBezTo>
                <a:cubicBezTo>
                  <a:pt x="757280" y="1072285"/>
                  <a:pt x="1072557" y="1165663"/>
                  <a:pt x="736600" y="1098472"/>
                </a:cubicBezTo>
                <a:cubicBezTo>
                  <a:pt x="668138" y="1084780"/>
                  <a:pt x="599635" y="1069750"/>
                  <a:pt x="533400" y="1047672"/>
                </a:cubicBezTo>
                <a:lnTo>
                  <a:pt x="381000" y="996872"/>
                </a:lnTo>
                <a:cubicBezTo>
                  <a:pt x="93133" y="780972"/>
                  <a:pt x="541867" y="1132339"/>
                  <a:pt x="127000" y="717472"/>
                </a:cubicBezTo>
                <a:cubicBezTo>
                  <a:pt x="29214" y="619686"/>
                  <a:pt x="70725" y="671160"/>
                  <a:pt x="0" y="565072"/>
                </a:cubicBezTo>
                <a:cubicBezTo>
                  <a:pt x="16933" y="514272"/>
                  <a:pt x="29052" y="461605"/>
                  <a:pt x="50800" y="412672"/>
                </a:cubicBezTo>
                <a:cubicBezTo>
                  <a:pt x="63198" y="384776"/>
                  <a:pt x="82057" y="359923"/>
                  <a:pt x="101600" y="336472"/>
                </a:cubicBezTo>
                <a:cubicBezTo>
                  <a:pt x="141725" y="288322"/>
                  <a:pt x="196914" y="238015"/>
                  <a:pt x="254000" y="209472"/>
                </a:cubicBezTo>
                <a:cubicBezTo>
                  <a:pt x="294781" y="189082"/>
                  <a:pt x="340219" y="179062"/>
                  <a:pt x="381000" y="158672"/>
                </a:cubicBezTo>
                <a:cubicBezTo>
                  <a:pt x="408304" y="145020"/>
                  <a:pt x="427003" y="112346"/>
                  <a:pt x="457200" y="107872"/>
                </a:cubicBezTo>
                <a:cubicBezTo>
                  <a:pt x="658903" y="77990"/>
                  <a:pt x="863600" y="74005"/>
                  <a:pt x="1066800" y="57072"/>
                </a:cubicBezTo>
                <a:cubicBezTo>
                  <a:pt x="1316969" y="-26318"/>
                  <a:pt x="1195940" y="6272"/>
                  <a:pt x="1727200" y="6272"/>
                </a:cubicBezTo>
                <a:cubicBezTo>
                  <a:pt x="2277598" y="6272"/>
                  <a:pt x="2827867" y="23205"/>
                  <a:pt x="3378200" y="31672"/>
                </a:cubicBezTo>
                <a:cubicBezTo>
                  <a:pt x="3494435" y="147907"/>
                  <a:pt x="3531643" y="152986"/>
                  <a:pt x="3581400" y="285672"/>
                </a:cubicBezTo>
                <a:cubicBezTo>
                  <a:pt x="3593657" y="318358"/>
                  <a:pt x="3598333" y="353405"/>
                  <a:pt x="3606800" y="387272"/>
                </a:cubicBezTo>
                <a:cubicBezTo>
                  <a:pt x="3598333" y="497339"/>
                  <a:pt x="3608174" y="610376"/>
                  <a:pt x="3581400" y="717472"/>
                </a:cubicBezTo>
                <a:cubicBezTo>
                  <a:pt x="3572688" y="752321"/>
                  <a:pt x="3528196" y="766077"/>
                  <a:pt x="3505200" y="793672"/>
                </a:cubicBezTo>
                <a:cubicBezTo>
                  <a:pt x="3485657" y="817123"/>
                  <a:pt x="3473943" y="846421"/>
                  <a:pt x="3454400" y="869872"/>
                </a:cubicBezTo>
                <a:cubicBezTo>
                  <a:pt x="3189065" y="1188275"/>
                  <a:pt x="3587373" y="667175"/>
                  <a:pt x="3302000" y="1047672"/>
                </a:cubicBezTo>
                <a:lnTo>
                  <a:pt x="3225800" y="1022272"/>
                </a:lnTo>
                <a:lnTo>
                  <a:pt x="2946400" y="1200072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215665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8900" y="1530350"/>
            <a:ext cx="6934200" cy="379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078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1300" y="1504950"/>
            <a:ext cx="6629400" cy="384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2882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3350" y="1524000"/>
            <a:ext cx="68453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562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8100" y="1504950"/>
            <a:ext cx="7035800" cy="384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7631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4450" y="1657350"/>
            <a:ext cx="7023100" cy="354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1569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9550" y="1562100"/>
            <a:ext cx="6692900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591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1511300"/>
            <a:ext cx="6858000" cy="383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1624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Execute Efficiently 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 smtClean="0"/>
              <a:t>Catalyst optimizer </a:t>
            </a:r>
          </a:p>
          <a:p>
            <a:r>
              <a:rPr kumimoji="1" lang="en-US" altLang="ko-KR" dirty="0" err="1" smtClean="0"/>
              <a:t>Tungston</a:t>
            </a:r>
            <a:r>
              <a:rPr kumimoji="1" lang="en-US" altLang="ko-KR" dirty="0" smtClean="0"/>
              <a:t> engine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21475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2850" y="1562100"/>
            <a:ext cx="7226300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680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514</TotalTime>
  <Words>23</Words>
  <Application>Microsoft Macintosh PowerPoint</Application>
  <PresentationFormat>와이드스크린</PresentationFormat>
  <Paragraphs>8</Paragraphs>
  <Slides>36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36</vt:i4>
      </vt:variant>
    </vt:vector>
  </HeadingPairs>
  <TitlesOfParts>
    <vt:vector size="39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Execute Efficiently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Update automatically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Underneath spark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Office 사용자</dc:creator>
  <cp:lastModifiedBy>Microsoft Office 사용자</cp:lastModifiedBy>
  <cp:revision>7</cp:revision>
  <dcterms:created xsi:type="dcterms:W3CDTF">2016-10-27T00:57:17Z</dcterms:created>
  <dcterms:modified xsi:type="dcterms:W3CDTF">2016-10-27T09:31:17Z</dcterms:modified>
</cp:coreProperties>
</file>